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7"/>
  </p:normalViewPr>
  <p:slideViewPr>
    <p:cSldViewPr snapToGrid="0" snapToObjects="1">
      <p:cViewPr>
        <p:scale>
          <a:sx n="161" d="100"/>
          <a:sy n="161" d="100"/>
        </p:scale>
        <p:origin x="-216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CC629-DFF0-344D-8996-B4D2AEAB1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A2CB1-ADDC-AF4E-90FE-8FBBF01822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ED2EF-3827-CB44-8694-F732F8960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1CA8D-B0F7-AA45-ADD8-71D664558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D131FE-0BE1-984C-9AEF-F349A5F5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753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705B6-AB6C-0C40-ADA1-410C89368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1906A-7971-2043-B069-B9C266121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F8483-F588-1B44-9A15-2F60EBEBF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71A41-C764-C54A-ABC6-3092E343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9C349-3ADF-0C45-BB72-C77E78759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38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4F076E-E21A-0F40-BD8C-43D209FD95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797688-1869-9643-A528-FD7A6151C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7676B5-96B2-9C41-ADB0-988A68BE5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0612E-40E6-A041-871C-B42252E2F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83E3B-1123-D84A-A376-4FD175EA8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03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A21F5-B1EE-E149-A339-B68F54458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F0936-D3AF-A44E-BF07-B0D51204C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38765-DC75-2D42-89B7-756AF7276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18F4C-BC73-FB40-A90B-FD69487DA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44CAF-9716-374A-9C2D-2607AECD7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833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C6313-6A94-0849-869A-F5F40461E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F00E3-DEBA-8141-9AFD-3D8B8862E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4D85F-0ED8-8D4F-B3BC-6EDD5C21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E8023-0B84-FF4C-BC1A-9C302EAF2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622D8-1043-224A-B595-D7D0E21C1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36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23A4F-1163-614C-AE8D-F9B5FA72A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53A0C-7EEC-0240-A0B5-BE6F258686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A61E9-143A-A24D-A970-7C498E831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8AFF7-FCD0-174F-8F80-01090A86B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71C4F1-504B-404A-B464-B787B6A05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BFB92-7039-1443-9BD2-2876CB1C8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96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7BB61-2F01-324F-AD54-70053322B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28FBA-3ABF-D344-9CE5-D34119831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FD7A58-64D6-1D40-9AA0-A45BB8BB60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4F4161-E8BE-2B40-950D-978F5DCDC6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829EEE-3FD5-E348-B2BF-DC3BD5FB2D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FD2E79-4F18-1049-ABC4-8B98A8DB4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3A94FB-5D84-AE45-8CD6-9C8F5715F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02FF86-1A75-8140-9ED9-6B0928BFA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960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EBB6A-6839-1D49-A065-C5D0F0FD7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18994B-D08B-AE44-96A5-CDD9DD62F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4621E7-3DD8-5948-A555-DEB3A8EC3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9394F-40F5-6444-96A2-8D09250B5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420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40DB86-E61F-1B4F-9D95-5B93812F3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DCDC9D-3758-A045-AAB6-E38CB3197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3044D5-A14C-DB4A-9746-C6106EA1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29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835DA-39AE-124C-BFDA-4AC6A5CE2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D4DC3-2CAE-A84D-B3D9-A628377DC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01C56-2421-4C44-9862-4E43E41765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117D60-D2FF-1849-AD36-3AC009BBE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136CF2-BAE0-C44E-94CA-8B6C9ABF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50874F-DFE1-A94B-87C5-B42B4AD01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4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B079D-CB50-474B-BA48-71E649704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A8426D-4977-ED4C-8AA6-9B6413B49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F03544-0B94-9243-9A6D-B3F858973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FB0355-A4B5-AA41-BD2A-E4A927EC5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805F5E-D711-A74A-BE4D-89F3AA96A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3A584C-59C5-764B-8DA2-59041D6F9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14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1AE58C-B210-ED40-B73A-F326BD758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FAEDE-9EE4-094C-91B6-681B5B5804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9347F-4E94-4B4D-A12C-53B7C4430A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A36C9-2AE6-3D49-9988-AFBC44211784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32AD54-C0B9-4741-AEF4-D61A0A4966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F7F63-491F-9143-8515-077FB9709A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D46C0-8446-674E-9EEF-906EACD40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10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72C8BEE6-B8A0-1840-B05F-60C82E132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4" y="4165551"/>
            <a:ext cx="5091958" cy="18158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ACA6CE-A576-8D43-9E2C-7C9951A7D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4" y="7897920"/>
            <a:ext cx="4392820" cy="16977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354EC4B-9150-F043-8534-9BECCF3FB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4" y="6088054"/>
            <a:ext cx="4392820" cy="169777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7AE5EA7-CCA9-F242-B80C-30DE704966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94" y="2020525"/>
            <a:ext cx="5091958" cy="20102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90F44BA-6B16-374F-B549-373E585F46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6849"/>
            <a:ext cx="5116452" cy="1933703"/>
          </a:xfrm>
          <a:prstGeom prst="rect">
            <a:avLst/>
          </a:prstGeom>
        </p:spPr>
      </p:pic>
      <p:sp>
        <p:nvSpPr>
          <p:cNvPr id="2" name="Rectangle 6">
            <a:extLst>
              <a:ext uri="{FF2B5EF4-FFF2-40B4-BE49-F238E27FC236}">
                <a16:creationId xmlns:a16="http://schemas.microsoft.com/office/drawing/2014/main" id="{2B9EEB01-E480-A642-8B45-2611A4511B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494" y="-13625"/>
            <a:ext cx="127554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Harbor porpoise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B43D1845-160E-C942-B460-845AC07762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951454"/>
            <a:ext cx="91813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Gray whale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8DE0187C-C445-D641-9209-82E77669A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990968"/>
            <a:ext cx="1207382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Striped dolphin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49C5AC10-34B8-924E-A2B0-6344457B74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949555"/>
            <a:ext cx="116089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Dall’s porpoise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</a:endParaRPr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1139190F-03DC-8940-9B65-2A9B56546A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772280"/>
            <a:ext cx="132453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Humpback whale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834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57A7D7-8BAF-7040-9B19-5BF2356BD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338" y="0"/>
            <a:ext cx="38477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47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1375</TotalTime>
  <Words>10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Warlick</dc:creator>
  <cp:lastModifiedBy>Amanda Warlick</cp:lastModifiedBy>
  <cp:revision>11</cp:revision>
  <dcterms:created xsi:type="dcterms:W3CDTF">2020-11-02T22:15:54Z</dcterms:created>
  <dcterms:modified xsi:type="dcterms:W3CDTF">2020-12-09T20:33:50Z</dcterms:modified>
</cp:coreProperties>
</file>

<file path=docProps/thumbnail.jpeg>
</file>